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1446/05/19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1446/05/19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 descr="photo_2024-11-09_10-30-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62371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4-11-09_10-30-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4-11-09_10-30-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4" name="Picture 2" descr="photo_2024-11-09_10-30-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10" name="Picture 2" descr="photo_2024-11-09_10-30-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4-11-09_10-30-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9" name="Picture 2" descr="photo_2024-11-09_10-30-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4-11-09_10-30-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4-11-09_10-30-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4-11-09_10-30-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4-11-09_10-30-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8" name="Picture 2" descr="photo_2024-11-09_10-30-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9139237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72</cp:revision>
  <dcterms:created xsi:type="dcterms:W3CDTF">2014-12-23T07:41:43Z</dcterms:created>
  <dcterms:modified xsi:type="dcterms:W3CDTF">2024-11-20T17:33:11Z</dcterms:modified>
</cp:coreProperties>
</file>